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1"/>
  </p:notesMasterIdLst>
  <p:handoutMasterIdLst>
    <p:handoutMasterId r:id="rId12"/>
  </p:handoutMasterIdLst>
  <p:sldIdLst>
    <p:sldId id="356" r:id="rId2"/>
    <p:sldId id="338" r:id="rId3"/>
    <p:sldId id="374" r:id="rId4"/>
    <p:sldId id="361" r:id="rId5"/>
    <p:sldId id="362" r:id="rId6"/>
    <p:sldId id="347" r:id="rId7"/>
    <p:sldId id="350" r:id="rId8"/>
    <p:sldId id="380" r:id="rId9"/>
    <p:sldId id="379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, Lori" initials="HL" lastIdx="6" clrIdx="0">
    <p:extLst>
      <p:ext uri="{19B8F6BF-5375-455C-9EA6-DF929625EA0E}">
        <p15:presenceInfo xmlns:p15="http://schemas.microsoft.com/office/powerpoint/2012/main" userId="S-1-5-21-2017986614-23424109-2091147243-6983" providerId="AD"/>
      </p:ext>
    </p:extLst>
  </p:cmAuthor>
  <p:cmAuthor id="2" name="Steele Dadzie, Timothy" initials="SDT" lastIdx="2" clrIdx="1">
    <p:extLst>
      <p:ext uri="{19B8F6BF-5375-455C-9EA6-DF929625EA0E}">
        <p15:presenceInfo xmlns:p15="http://schemas.microsoft.com/office/powerpoint/2012/main" userId="S-1-5-21-2017986614-23424109-2091147243-349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43D"/>
    <a:srgbClr val="204E5A"/>
    <a:srgbClr val="387F98"/>
    <a:srgbClr val="003366"/>
    <a:srgbClr val="666699"/>
    <a:srgbClr val="D0D8E8"/>
    <a:srgbClr val="E9EDF4"/>
    <a:srgbClr val="00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90ECF-9E4A-B8FD-A5B7-E92D01A8D5B5}" v="55" dt="2019-09-04T13:31:12.684"/>
    <p1510:client id="{BDE7D71E-C928-442C-8C05-B74C95D7B8BC}" v="130" dt="2019-09-04T13:07:36.962"/>
    <p1510:client id="{E91D95B9-1781-4116-972E-022E3BEBE36C}" v="85" dt="2019-09-04T12:38:49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370" autoAdjust="0"/>
  </p:normalViewPr>
  <p:slideViewPr>
    <p:cSldViewPr snapToGrid="0" snapToObjects="1"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 snapToGrid="0" snapToObjects="1">
      <p:cViewPr varScale="1">
        <p:scale>
          <a:sx n="85" d="100"/>
          <a:sy n="85" d="100"/>
        </p:scale>
        <p:origin x="298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Elizabeth" userId="ecf9b76d-2424-407e-a49b-ad172b417e8c" providerId="ADAL" clId="{BDE7D71E-C928-442C-8C05-B74C95D7B8BC}"/>
    <pc:docChg chg="undo modSld">
      <pc:chgData name="Thomas, Elizabeth" userId="ecf9b76d-2424-407e-a49b-ad172b417e8c" providerId="ADAL" clId="{BDE7D71E-C928-442C-8C05-B74C95D7B8BC}" dt="2019-09-04T13:07:36.962" v="146" actId="13244"/>
      <pc:docMkLst>
        <pc:docMk/>
      </pc:docMkLst>
      <pc:sldChg chg="modSp">
        <pc:chgData name="Thomas, Elizabeth" userId="ecf9b76d-2424-407e-a49b-ad172b417e8c" providerId="ADAL" clId="{BDE7D71E-C928-442C-8C05-B74C95D7B8BC}" dt="2019-09-04T13:06:37.643" v="142" actId="20577"/>
        <pc:sldMkLst>
          <pc:docMk/>
          <pc:sldMk cId="3369965904" sldId="347"/>
        </pc:sldMkLst>
        <pc:spChg chg="mod">
          <ac:chgData name="Thomas, Elizabeth" userId="ecf9b76d-2424-407e-a49b-ad172b417e8c" providerId="ADAL" clId="{BDE7D71E-C928-442C-8C05-B74C95D7B8BC}" dt="2019-09-04T13:06:37.643" v="142" actId="20577"/>
          <ac:spMkLst>
            <pc:docMk/>
            <pc:sldMk cId="3369965904" sldId="347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5:01.784" v="121" actId="20577"/>
        <pc:sldMkLst>
          <pc:docMk/>
          <pc:sldMk cId="1558618314" sldId="348"/>
        </pc:sldMkLst>
        <pc:spChg chg="mod">
          <ac:chgData name="Thomas, Elizabeth" userId="ecf9b76d-2424-407e-a49b-ad172b417e8c" providerId="ADAL" clId="{BDE7D71E-C928-442C-8C05-B74C95D7B8BC}" dt="2019-09-04T13:05:01.784" v="121" actId="20577"/>
          <ac:spMkLst>
            <pc:docMk/>
            <pc:sldMk cId="1558618314" sldId="348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58.663" v="118" actId="14734"/>
          <ac:graphicFrameMkLst>
            <pc:docMk/>
            <pc:sldMk cId="1558618314" sldId="348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53.503" v="144" actId="20577"/>
        <pc:sldMkLst>
          <pc:docMk/>
          <pc:sldMk cId="36296671" sldId="349"/>
        </pc:sldMkLst>
        <pc:spChg chg="mod">
          <ac:chgData name="Thomas, Elizabeth" userId="ecf9b76d-2424-407e-a49b-ad172b417e8c" providerId="ADAL" clId="{BDE7D71E-C928-442C-8C05-B74C95D7B8BC}" dt="2019-09-04T13:06:53.503" v="144" actId="20577"/>
          <ac:spMkLst>
            <pc:docMk/>
            <pc:sldMk cId="36296671" sldId="349"/>
            <ac:spMk id="8" creationId="{00000000-0000-0000-0000-000000000000}"/>
          </ac:spMkLst>
        </pc:spChg>
      </pc:sldChg>
      <pc:sldChg chg="modSp">
        <pc:chgData name="Thomas, Elizabeth" userId="ecf9b76d-2424-407e-a49b-ad172b417e8c" providerId="ADAL" clId="{BDE7D71E-C928-442C-8C05-B74C95D7B8BC}" dt="2019-09-04T13:04:38.027" v="106" actId="20577"/>
        <pc:sldMkLst>
          <pc:docMk/>
          <pc:sldMk cId="1991487006" sldId="350"/>
        </pc:sldMkLst>
        <pc:spChg chg="mod">
          <ac:chgData name="Thomas, Elizabeth" userId="ecf9b76d-2424-407e-a49b-ad172b417e8c" providerId="ADAL" clId="{BDE7D71E-C928-442C-8C05-B74C95D7B8BC}" dt="2019-09-04T13:04:38.027" v="106" actId="20577"/>
          <ac:spMkLst>
            <pc:docMk/>
            <pc:sldMk cId="1991487006" sldId="350"/>
            <ac:spMk id="8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35.201" v="103" actId="14734"/>
          <ac:graphicFrameMkLst>
            <pc:docMk/>
            <pc:sldMk cId="1991487006" sldId="350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4:16.670" v="93" actId="20577"/>
        <pc:sldMkLst>
          <pc:docMk/>
          <pc:sldMk cId="925543498" sldId="362"/>
        </pc:sldMkLst>
        <pc:spChg chg="mod">
          <ac:chgData name="Thomas, Elizabeth" userId="ecf9b76d-2424-407e-a49b-ad172b417e8c" providerId="ADAL" clId="{BDE7D71E-C928-442C-8C05-B74C95D7B8BC}" dt="2019-09-04T13:03:48.803" v="76" actId="20577"/>
          <ac:spMkLst>
            <pc:docMk/>
            <pc:sldMk cId="925543498" sldId="362"/>
            <ac:spMk id="6" creationId="{00000000-0000-0000-0000-000000000000}"/>
          </ac:spMkLst>
        </pc:spChg>
        <pc:graphicFrameChg chg="modGraphic">
          <ac:chgData name="Thomas, Elizabeth" userId="ecf9b76d-2424-407e-a49b-ad172b417e8c" providerId="ADAL" clId="{BDE7D71E-C928-442C-8C05-B74C95D7B8BC}" dt="2019-09-04T13:04:16.670" v="93" actId="20577"/>
          <ac:graphicFrameMkLst>
            <pc:docMk/>
            <pc:sldMk cId="925543498" sldId="36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39.207" v="43"/>
        <pc:sldMkLst>
          <pc:docMk/>
          <pc:sldMk cId="2799442344" sldId="366"/>
        </pc:sldMkLst>
        <pc:spChg chg="mod">
          <ac:chgData name="Thomas, Elizabeth" userId="ecf9b76d-2424-407e-a49b-ad172b417e8c" providerId="ADAL" clId="{BDE7D71E-C928-442C-8C05-B74C95D7B8BC}" dt="2019-09-04T12:51:34.301" v="41" actId="20577"/>
          <ac:spMkLst>
            <pc:docMk/>
            <pc:sldMk cId="2799442344" sldId="366"/>
            <ac:spMk id="25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2:51:39.207" v="43"/>
          <ac:graphicFrameMkLst>
            <pc:docMk/>
            <pc:sldMk cId="2799442344" sldId="366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1:12.613" v="28" actId="403"/>
        <pc:sldMkLst>
          <pc:docMk/>
          <pc:sldMk cId="2720581504" sldId="372"/>
        </pc:sldMkLst>
        <pc:spChg chg="mod">
          <ac:chgData name="Thomas, Elizabeth" userId="ecf9b76d-2424-407e-a49b-ad172b417e8c" providerId="ADAL" clId="{BDE7D71E-C928-442C-8C05-B74C95D7B8BC}" dt="2019-09-04T12:50:26.333" v="9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Thomas, Elizabeth" userId="ecf9b76d-2424-407e-a49b-ad172b417e8c" providerId="ADAL" clId="{BDE7D71E-C928-442C-8C05-B74C95D7B8BC}" dt="2019-09-04T12:51:12.613" v="28" actId="403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3:06:17.512" v="139" actId="14734"/>
        <pc:sldMkLst>
          <pc:docMk/>
          <pc:sldMk cId="2025823165" sldId="374"/>
        </pc:sldMkLst>
        <pc:spChg chg="mod">
          <ac:chgData name="Thomas, Elizabeth" userId="ecf9b76d-2424-407e-a49b-ad172b417e8c" providerId="ADAL" clId="{BDE7D71E-C928-442C-8C05-B74C95D7B8BC}" dt="2019-09-04T13:05:46.661" v="137" actId="20577"/>
          <ac:spMkLst>
            <pc:docMk/>
            <pc:sldMk cId="2025823165" sldId="374"/>
            <ac:spMk id="6" creationId="{0C9F4436-F7F8-42A9-8D3A-2C7B4CC7DDC5}"/>
          </ac:spMkLst>
        </pc:spChg>
        <pc:graphicFrameChg chg="modGraphic">
          <ac:chgData name="Thomas, Elizabeth" userId="ecf9b76d-2424-407e-a49b-ad172b417e8c" providerId="ADAL" clId="{BDE7D71E-C928-442C-8C05-B74C95D7B8BC}" dt="2019-09-04T13:06:17.512" v="139" actId="14734"/>
          <ac:graphicFrameMkLst>
            <pc:docMk/>
            <pc:sldMk cId="2025823165" sldId="374"/>
            <ac:graphicFrameMk id="34" creationId="{00000000-0000-0000-0000-000000000000}"/>
          </ac:graphicFrameMkLst>
        </pc:graphicFrameChg>
      </pc:sldChg>
      <pc:sldChg chg="modSp mod">
        <pc:chgData name="Thomas, Elizabeth" userId="ecf9b76d-2424-407e-a49b-ad172b417e8c" providerId="ADAL" clId="{BDE7D71E-C928-442C-8C05-B74C95D7B8BC}" dt="2019-09-04T13:07:36.962" v="146" actId="13244"/>
        <pc:sldMkLst>
          <pc:docMk/>
          <pc:sldMk cId="1375329667" sldId="381"/>
        </pc:sldMkLst>
        <pc:spChg chg="mod">
          <ac:chgData name="Thomas, Elizabeth" userId="ecf9b76d-2424-407e-a49b-ad172b417e8c" providerId="ADAL" clId="{BDE7D71E-C928-442C-8C05-B74C95D7B8BC}" dt="2019-09-04T12:52:59.244" v="56" actId="13244"/>
          <ac:spMkLst>
            <pc:docMk/>
            <pc:sldMk cId="1375329667" sldId="381"/>
            <ac:spMk id="3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2:52:56.511" v="55" actId="13244"/>
          <ac:spMkLst>
            <pc:docMk/>
            <pc:sldMk cId="1375329667" sldId="381"/>
            <ac:spMk id="4" creationId="{00000000-0000-0000-0000-000000000000}"/>
          </ac:spMkLst>
        </pc:spChg>
        <pc:spChg chg="mod">
          <ac:chgData name="Thomas, Elizabeth" userId="ecf9b76d-2424-407e-a49b-ad172b417e8c" providerId="ADAL" clId="{BDE7D71E-C928-442C-8C05-B74C95D7B8BC}" dt="2019-09-04T13:07:36.962" v="146" actId="13244"/>
          <ac:spMkLst>
            <pc:docMk/>
            <pc:sldMk cId="1375329667" sldId="381"/>
            <ac:spMk id="7" creationId="{00000000-0000-0000-0000-000000000000}"/>
          </ac:spMkLst>
        </pc:spChg>
        <pc:graphicFrameChg chg="mod">
          <ac:chgData name="Thomas, Elizabeth" userId="ecf9b76d-2424-407e-a49b-ad172b417e8c" providerId="ADAL" clId="{BDE7D71E-C928-442C-8C05-B74C95D7B8BC}" dt="2019-09-04T13:07:21.904" v="145"/>
          <ac:graphicFrameMkLst>
            <pc:docMk/>
            <pc:sldMk cId="1375329667" sldId="381"/>
            <ac:graphicFrameMk id="8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39:59.192" v="3" actId="20577"/>
        <pc:sldMkLst>
          <pc:docMk/>
          <pc:sldMk cId="384935125" sldId="382"/>
        </pc:sldMkLst>
        <pc:graphicFrameChg chg="modGraphic">
          <ac:chgData name="Thomas, Elizabeth" userId="ecf9b76d-2424-407e-a49b-ad172b417e8c" providerId="ADAL" clId="{BDE7D71E-C928-442C-8C05-B74C95D7B8BC}" dt="2019-09-04T12:39:59.192" v="3" actId="205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  <pc:sldChg chg="modSp">
        <pc:chgData name="Thomas, Elizabeth" userId="ecf9b76d-2424-407e-a49b-ad172b417e8c" providerId="ADAL" clId="{BDE7D71E-C928-442C-8C05-B74C95D7B8BC}" dt="2019-09-04T12:52:01.801" v="53" actId="20577"/>
        <pc:sldMkLst>
          <pc:docMk/>
          <pc:sldMk cId="768883278" sldId="384"/>
        </pc:sldMkLst>
        <pc:graphicFrameChg chg="mod modGraphic">
          <ac:chgData name="Thomas, Elizabeth" userId="ecf9b76d-2424-407e-a49b-ad172b417e8c" providerId="ADAL" clId="{BDE7D71E-C928-442C-8C05-B74C95D7B8BC}" dt="2019-09-04T12:52:01.801" v="53" actId="20577"/>
          <ac:graphicFrameMkLst>
            <pc:docMk/>
            <pc:sldMk cId="768883278" sldId="384"/>
            <ac:graphicFrameMk id="5" creationId="{00000000-0000-0000-0000-000000000000}"/>
          </ac:graphicFrameMkLst>
        </pc:graphicFrameChg>
      </pc:sldChg>
    </pc:docChg>
  </pc:docChgLst>
  <pc:docChgLst>
    <pc:chgData name="Thomas, Elizabeth" userId="S::ethomas@doe.nj.gov::ecf9b76d-2424-407e-a49b-ad172b417e8c" providerId="AD" clId="Web-{E91D95B9-1781-4116-972E-022E3BEBE36C}"/>
    <pc:docChg chg="modSld">
      <pc:chgData name="Thomas, Elizabeth" userId="S::ethomas@doe.nj.gov::ecf9b76d-2424-407e-a49b-ad172b417e8c" providerId="AD" clId="Web-{E91D95B9-1781-4116-972E-022E3BEBE36C}" dt="2019-09-04T12:38:31.575" v="77"/>
      <pc:docMkLst>
        <pc:docMk/>
      </pc:docMkLst>
      <pc:sldChg chg="modSp">
        <pc:chgData name="Thomas, Elizabeth" userId="S::ethomas@doe.nj.gov::ecf9b76d-2424-407e-a49b-ad172b417e8c" providerId="AD" clId="Web-{E91D95B9-1781-4116-972E-022E3BEBE36C}" dt="2019-09-04T12:38:31.575" v="77"/>
        <pc:sldMkLst>
          <pc:docMk/>
          <pc:sldMk cId="384935125" sldId="382"/>
        </pc:sldMkLst>
        <pc:graphicFrameChg chg="mod modGraphic">
          <ac:chgData name="Thomas, Elizabeth" userId="S::ethomas@doe.nj.gov::ecf9b76d-2424-407e-a49b-ad172b417e8c" providerId="AD" clId="Web-{E91D95B9-1781-4116-972E-022E3BEBE36C}" dt="2019-09-04T12:38:31.575" v="77"/>
          <ac:graphicFrameMkLst>
            <pc:docMk/>
            <pc:sldMk cId="384935125" sldId="382"/>
            <ac:graphicFrameMk id="5" creationId="{00000000-0000-0000-0000-000000000000}"/>
          </ac:graphicFrameMkLst>
        </pc:graphicFrameChg>
      </pc:sldChg>
    </pc:docChg>
  </pc:docChgLst>
  <pc:docChgLst>
    <pc:chgData name="Chauhan, Swati" userId="4d545244-44e6-4bf6-a485-1eda809375fc" providerId="ADAL" clId="{D301F8BF-CE5F-4CDD-B3E9-C2081C8B75B0}"/>
    <pc:docChg chg="modSld">
      <pc:chgData name="Chauhan, Swati" userId="4d545244-44e6-4bf6-a485-1eda809375fc" providerId="ADAL" clId="{D301F8BF-CE5F-4CDD-B3E9-C2081C8B75B0}" dt="2019-08-21T12:47:31.435" v="12" actId="20577"/>
      <pc:docMkLst>
        <pc:docMk/>
      </pc:docMkLst>
      <pc:sldChg chg="modSp">
        <pc:chgData name="Chauhan, Swati" userId="4d545244-44e6-4bf6-a485-1eda809375fc" providerId="ADAL" clId="{D301F8BF-CE5F-4CDD-B3E9-C2081C8B75B0}" dt="2019-08-21T12:47:31.435" v="12" actId="20577"/>
        <pc:sldMkLst>
          <pc:docMk/>
          <pc:sldMk cId="36296671" sldId="349"/>
        </pc:sldMkLst>
        <pc:spChg chg="mod">
          <ac:chgData name="Chauhan, Swati" userId="4d545244-44e6-4bf6-a485-1eda809375fc" providerId="ADAL" clId="{D301F8BF-CE5F-4CDD-B3E9-C2081C8B75B0}" dt="2019-08-21T12:47:31.435" v="12" actId="20577"/>
          <ac:spMkLst>
            <pc:docMk/>
            <pc:sldMk cId="36296671" sldId="349"/>
            <ac:spMk id="8" creationId="{00000000-0000-0000-0000-000000000000}"/>
          </ac:spMkLst>
        </pc:spChg>
        <pc:graphicFrameChg chg="modGraphic">
          <ac:chgData name="Chauhan, Swati" userId="4d545244-44e6-4bf6-a485-1eda809375fc" providerId="ADAL" clId="{D301F8BF-CE5F-4CDD-B3E9-C2081C8B75B0}" dt="2019-08-21T12:47:04.839" v="8" actId="14100"/>
          <ac:graphicFrameMkLst>
            <pc:docMk/>
            <pc:sldMk cId="36296671" sldId="349"/>
            <ac:graphicFrameMk id="5" creationId="{00000000-0000-0000-0000-000000000000}"/>
          </ac:graphicFrameMkLst>
        </pc:graphicFrameChg>
      </pc:sldChg>
      <pc:sldChg chg="modSp">
        <pc:chgData name="Chauhan, Swati" userId="4d545244-44e6-4bf6-a485-1eda809375fc" providerId="ADAL" clId="{D301F8BF-CE5F-4CDD-B3E9-C2081C8B75B0}" dt="2019-08-21T12:45:42.847" v="5" actId="20577"/>
        <pc:sldMkLst>
          <pc:docMk/>
          <pc:sldMk cId="1242271662" sldId="379"/>
        </pc:sldMkLst>
        <pc:spChg chg="mod">
          <ac:chgData name="Chauhan, Swati" userId="4d545244-44e6-4bf6-a485-1eda809375fc" providerId="ADAL" clId="{D301F8BF-CE5F-4CDD-B3E9-C2081C8B75B0}" dt="2019-08-21T12:45:42.847" v="5" actId="20577"/>
          <ac:spMkLst>
            <pc:docMk/>
            <pc:sldMk cId="1242271662" sldId="379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29.120" v="2" actId="20577"/>
        <pc:sldMkLst>
          <pc:docMk/>
          <pc:sldMk cId="4284859555" sldId="380"/>
        </pc:sldMkLst>
        <pc:spChg chg="mod">
          <ac:chgData name="Chauhan, Swati" userId="4d545244-44e6-4bf6-a485-1eda809375fc" providerId="ADAL" clId="{D301F8BF-CE5F-4CDD-B3E9-C2081C8B75B0}" dt="2019-08-21T12:45:29.120" v="2" actId="20577"/>
          <ac:spMkLst>
            <pc:docMk/>
            <pc:sldMk cId="4284859555" sldId="380"/>
            <ac:spMk id="4" creationId="{00000000-0000-0000-0000-000000000000}"/>
          </ac:spMkLst>
        </pc:spChg>
      </pc:sldChg>
      <pc:sldChg chg="modSp">
        <pc:chgData name="Chauhan, Swati" userId="4d545244-44e6-4bf6-a485-1eda809375fc" providerId="ADAL" clId="{D301F8BF-CE5F-4CDD-B3E9-C2081C8B75B0}" dt="2019-08-21T12:45:59.930" v="6" actId="947"/>
        <pc:sldMkLst>
          <pc:docMk/>
          <pc:sldMk cId="1375329667" sldId="381"/>
        </pc:sldMkLst>
        <pc:spChg chg="mod">
          <ac:chgData name="Chauhan, Swati" userId="4d545244-44e6-4bf6-a485-1eda809375fc" providerId="ADAL" clId="{D301F8BF-CE5F-4CDD-B3E9-C2081C8B75B0}" dt="2019-08-21T12:45:59.930" v="6" actId="947"/>
          <ac:spMkLst>
            <pc:docMk/>
            <pc:sldMk cId="1375329667" sldId="381"/>
            <ac:spMk id="4" creationId="{00000000-0000-0000-0000-000000000000}"/>
          </ac:spMkLst>
        </pc:spChg>
      </pc:sldChg>
    </pc:docChg>
  </pc:docChgLst>
  <pc:docChgLst>
    <pc:chgData name="Bhargiri, Seema" userId="S::sbhargir@doe.nj.gov::9158d908-f89a-487f-a6a8-7523096f36d6" providerId="AD" clId="Web-{A3990ECF-9E4A-B8FD-A5B7-E92D01A8D5B5}"/>
    <pc:docChg chg="modSld">
      <pc:chgData name="Bhargiri, Seema" userId="S::sbhargir@doe.nj.gov::9158d908-f89a-487f-a6a8-7523096f36d6" providerId="AD" clId="Web-{A3990ECF-9E4A-B8FD-A5B7-E92D01A8D5B5}" dt="2019-09-04T13:31:09.121" v="46"/>
      <pc:docMkLst>
        <pc:docMk/>
      </pc:docMkLst>
      <pc:sldChg chg="modSp">
        <pc:chgData name="Bhargiri, Seema" userId="S::sbhargir@doe.nj.gov::9158d908-f89a-487f-a6a8-7523096f36d6" providerId="AD" clId="Web-{A3990ECF-9E4A-B8FD-A5B7-E92D01A8D5B5}" dt="2019-09-04T13:30:20.980" v="40" actId="20577"/>
        <pc:sldMkLst>
          <pc:docMk/>
          <pc:sldMk cId="3422035607" sldId="361"/>
        </pc:sldMkLst>
        <pc:spChg chg="mod">
          <ac:chgData name="Bhargiri, Seema" userId="S::sbhargir@doe.nj.gov::9158d908-f89a-487f-a6a8-7523096f36d6" providerId="AD" clId="Web-{A3990ECF-9E4A-B8FD-A5B7-E92D01A8D5B5}" dt="2019-09-04T13:30:20.980" v="40" actId="20577"/>
          <ac:spMkLst>
            <pc:docMk/>
            <pc:sldMk cId="3422035607" sldId="361"/>
            <ac:spMk id="6" creationId="{00000000-0000-0000-0000-000000000000}"/>
          </ac:spMkLst>
        </pc:spChg>
      </pc:sldChg>
      <pc:sldChg chg="modSp">
        <pc:chgData name="Bhargiri, Seema" userId="S::sbhargir@doe.nj.gov::9158d908-f89a-487f-a6a8-7523096f36d6" providerId="AD" clId="Web-{A3990ECF-9E4A-B8FD-A5B7-E92D01A8D5B5}" dt="2019-09-04T13:31:09.121" v="46"/>
        <pc:sldMkLst>
          <pc:docMk/>
          <pc:sldMk cId="2720581504" sldId="372"/>
        </pc:sldMkLst>
        <pc:spChg chg="mod">
          <ac:chgData name="Bhargiri, Seema" userId="S::sbhargir@doe.nj.gov::9158d908-f89a-487f-a6a8-7523096f36d6" providerId="AD" clId="Web-{A3990ECF-9E4A-B8FD-A5B7-E92D01A8D5B5}" dt="2019-09-04T13:29:49.355" v="28" actId="20577"/>
          <ac:spMkLst>
            <pc:docMk/>
            <pc:sldMk cId="2720581504" sldId="372"/>
            <ac:spMk id="37" creationId="{52066C0A-1D64-4F8B-B2AB-FF966EEDC2B6}"/>
          </ac:spMkLst>
        </pc:spChg>
        <pc:graphicFrameChg chg="mod modGraphic">
          <ac:chgData name="Bhargiri, Seema" userId="S::sbhargir@doe.nj.gov::9158d908-f89a-487f-a6a8-7523096f36d6" providerId="AD" clId="Web-{A3990ECF-9E4A-B8FD-A5B7-E92D01A8D5B5}" dt="2019-09-04T13:31:09.121" v="46"/>
          <ac:graphicFrameMkLst>
            <pc:docMk/>
            <pc:sldMk cId="2720581504" sldId="372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F3CF415F-F197-4378-B38B-0D5EED38834E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D552FA9-BB0A-43C1-A554-DC478C1D01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4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296" tIns="46649" rIns="93296" bIns="466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296" tIns="46649" rIns="93296" bIns="46649" rtlCol="0"/>
          <a:lstStyle>
            <a:lvl1pPr algn="r">
              <a:defRPr sz="1200"/>
            </a:lvl1pPr>
          </a:lstStyle>
          <a:p>
            <a:fld id="{9F34B82D-F548-224C-9B3B-7DE2392B53C3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6" tIns="46649" rIns="93296" bIns="466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296" tIns="46649" rIns="93296" bIns="466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96" tIns="46649" rIns="93296" bIns="466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296" tIns="46649" rIns="93296" bIns="46649" rtlCol="0" anchor="b"/>
          <a:lstStyle>
            <a:lvl1pPr algn="r">
              <a:defRPr sz="1200"/>
            </a:lvl1pPr>
          </a:lstStyle>
          <a:p>
            <a:fld id="{C0AF1796-EA5C-BE43-A2FE-6223D651C9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3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25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5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3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0F8A9D-5269-4CCB-9BE4-4721BE6CB8E4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D2C1-B42F-41B6-9576-1DD3D181C60D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220-7E8E-4C14-8EFD-F00007C3A0F7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93207" y="57150"/>
            <a:ext cx="6279356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60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43662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7144" y="57150"/>
            <a:ext cx="6329363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48D-7C2A-48EF-916B-71C6D2E70E12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F17B5-BA4E-4316-8AED-A7A744538782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2101-1F6B-4EA2-AAB3-8378B4BB1EC1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40-AE2A-436F-879D-BDDC1D40AB31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7FE2-3719-4F83-9290-B19FA54C1EFF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7C5-2F6B-4A8F-957B-3AD8D985A564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9DA3-3443-4DA6-BE71-C1C4ACDE0BA9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49C2-3F9A-47C8-8B88-30914B3E0B3F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E3078E3-BBF3-4149-A2E3-F3F22E874E47}" type="datetime1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7285" y="2998476"/>
            <a:ext cx="6278880" cy="883326"/>
          </a:xfrm>
        </p:spPr>
        <p:txBody>
          <a:bodyPr/>
          <a:lstStyle/>
          <a:p>
            <a:pPr algn="ctr"/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NJSLA Results:</a:t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>Spring 2019 Administrations </a:t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East Newark Public School</a:t>
            </a:r>
            <a:r>
              <a:rPr lang="en-US" sz="4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cap="none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19, 2019</a:t>
            </a:r>
            <a:endParaRPr lang="en-US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Measuring College and Career Readiness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71" y="380338"/>
            <a:ext cx="3936508" cy="147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/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East Newark’s </a:t>
            </a:r>
            <a:r>
              <a:rPr lang="en-US" sz="2000" cap="none" dirty="0"/>
              <a:t>Spring 2017, </a:t>
            </a:r>
            <a:br>
              <a:rPr lang="en-US" sz="2000" cap="none" dirty="0"/>
            </a:br>
            <a:r>
              <a:rPr lang="en-US" sz="2000" cap="none" dirty="0"/>
              <a:t>Spring 2018 &amp; Spring 2019 NJSLA Administrations</a:t>
            </a:r>
            <a:br>
              <a:rPr lang="en-US" sz="2000" cap="none" dirty="0"/>
            </a:br>
            <a:r>
              <a:rPr lang="en-US" sz="2000" b="1" cap="none" dirty="0"/>
              <a:t>English Language Arts - Percentages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7041"/>
              </p:ext>
            </p:extLst>
          </p:nvPr>
        </p:nvGraphicFramePr>
        <p:xfrm>
          <a:off x="132590" y="1599331"/>
          <a:ext cx="8168729" cy="4666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8566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Grade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6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3189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5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45626" y="6425243"/>
            <a:ext cx="433267" cy="274320"/>
          </a:xfrm>
        </p:spPr>
        <p:txBody>
          <a:bodyPr/>
          <a:lstStyle/>
          <a:p>
            <a:fld id="{356A72F1-C897-1647-9CE8-BFFB194180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7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 smtClean="0">
                <a:solidFill>
                  <a:srgbClr val="FFFF00"/>
                </a:solidFill>
              </a:rPr>
              <a:t>East Newark’s </a:t>
            </a:r>
            <a:r>
              <a:rPr lang="en-US" sz="2000" cap="none" dirty="0">
                <a:solidFill>
                  <a:prstClr val="white"/>
                </a:solidFill>
              </a:rPr>
              <a:t>Spring 2017, </a:t>
            </a:r>
            <a:br>
              <a:rPr lang="en-US" sz="2000" cap="none" dirty="0">
                <a:solidFill>
                  <a:prstClr val="white"/>
                </a:solidFill>
              </a:rPr>
            </a:br>
            <a:r>
              <a:rPr lang="en-US" sz="2000" cap="none" dirty="0">
                <a:solidFill>
                  <a:prstClr val="white"/>
                </a:solidFill>
              </a:rPr>
              <a:t>Spring 2018 &amp; Spring 2019 NJSLA Administrations</a:t>
            </a:r>
            <a:br>
              <a:rPr lang="en-US" sz="2000" cap="none" dirty="0">
                <a:solidFill>
                  <a:prstClr val="white"/>
                </a:solidFill>
              </a:rPr>
            </a:br>
            <a:r>
              <a:rPr lang="en-US" sz="2000" b="1" cap="none" dirty="0">
                <a:solidFill>
                  <a:prstClr val="white"/>
                </a:solidFill>
              </a:rPr>
              <a:t>Mathematics - Percentages</a:t>
            </a:r>
            <a:endParaRPr lang="en-US" sz="2000" b="1" cap="none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51941"/>
              </p:ext>
            </p:extLst>
          </p:nvPr>
        </p:nvGraphicFramePr>
        <p:xfrm>
          <a:off x="117792" y="1621727"/>
          <a:ext cx="8644472" cy="4187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866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966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Grade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1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2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3 2019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4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2018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Level 5 2019 </a:t>
                      </a:r>
                      <a:endParaRPr lang="en-US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21" marR="7321" marT="7321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900"/>
                  </a:ext>
                </a:extLst>
              </a:tr>
              <a:tr h="537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5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6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kern="1200" dirty="0">
                          <a:effectLst/>
                        </a:rPr>
                        <a:t>8*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688" marR="48688" marT="24344" marB="24344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832" marR="47832" marT="23916" marB="23916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5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1" marR="7321" marT="732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C9F4436-F7F8-42A9-8D3A-2C7B4CC7DDC5}"/>
              </a:ext>
            </a:extLst>
          </p:cNvPr>
          <p:cNvSpPr txBox="1"/>
          <p:nvPr/>
        </p:nvSpPr>
        <p:spPr>
          <a:xfrm>
            <a:off x="117792" y="6119336"/>
            <a:ext cx="9026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*Approximately 30,000 New Jersey students in grade 8 participated in the Algebra I assessment. Thus, Math 8 outcomes are not representative of grade 8 performance as a whole. **Level 4 and Level 5 is an indication a student is on pace to be college and career ready.</a:t>
            </a:r>
          </a:p>
          <a:p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>
                <a:solidFill>
                  <a:srgbClr val="C00000"/>
                </a:solidFill>
              </a:rPr>
              <a:t>*** NJSLA 2018-2019 assessments were optional for 11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students</a:t>
            </a:r>
            <a:endParaRPr lang="en-US" sz="105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Notes: Data shown is preliminary.  Percentages may not total 100 due to rounding. ALG 1 Is Algebra 1; GEO is Geometry; ALG II is Algebra 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45626" y="6425243"/>
            <a:ext cx="433267" cy="274320"/>
          </a:xfrm>
        </p:spPr>
        <p:txBody>
          <a:bodyPr/>
          <a:lstStyle/>
          <a:p>
            <a:fld id="{356A72F1-C897-1647-9CE8-BFFB194180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2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/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East Newark’s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2000" cap="none" dirty="0"/>
              <a:t>Number of Students Tested </a:t>
            </a:r>
            <a:br>
              <a:rPr lang="en-US" sz="2000" cap="none" dirty="0"/>
            </a:br>
            <a:r>
              <a:rPr lang="en-US" sz="2000" cap="none" dirty="0"/>
              <a:t>Spring 2018 &amp; Spring 2019 NJSLA Administrations</a:t>
            </a:r>
            <a:r>
              <a:rPr lang="en-US" sz="2000" b="1" cap="none" dirty="0"/>
              <a:t/>
            </a:r>
            <a:br>
              <a:rPr lang="en-US" sz="2000" b="1" cap="none" dirty="0"/>
            </a:br>
            <a:r>
              <a:rPr lang="en-US" sz="2000" b="1" cap="none" dirty="0"/>
              <a:t>English Language Arts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81956"/>
              </p:ext>
            </p:extLst>
          </p:nvPr>
        </p:nvGraphicFramePr>
        <p:xfrm>
          <a:off x="527168" y="2012996"/>
          <a:ext cx="8088924" cy="363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5300">
                  <a:extLst>
                    <a:ext uri="{9D8B030D-6E8A-4147-A177-3AD203B41FA5}">
                      <a16:colId xmlns:a16="http://schemas.microsoft.com/office/drawing/2014/main" val="138001049"/>
                    </a:ext>
                  </a:extLst>
                </a:gridCol>
              </a:tblGrid>
              <a:tr h="729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Students Tested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Tested 2018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Difference between number of students tested in 2018 and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+7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-10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+6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0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7168" y="5930445"/>
            <a:ext cx="5988143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students.</a:t>
            </a:r>
          </a:p>
          <a:p>
            <a:r>
              <a:rPr lang="en-US" sz="1050" dirty="0"/>
              <a:t>Note: “Students Tested” represents individual valid test scores for English Language 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3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East Newark’s </a:t>
            </a:r>
            <a: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cap="none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Number of Students Tested</a:t>
            </a:r>
            <a:b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latin typeface="Calibri" panose="020F0502020204030204" pitchFamily="34" charset="0"/>
                <a:cs typeface="Calibri" panose="020F0502020204030204" pitchFamily="34" charset="0"/>
              </a:rPr>
              <a:t>Spring 2018 &amp; Spring 2019 NJSLA Administrations</a:t>
            </a: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Mathematics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573432"/>
              </p:ext>
            </p:extLst>
          </p:nvPr>
        </p:nvGraphicFramePr>
        <p:xfrm>
          <a:off x="506066" y="2008358"/>
          <a:ext cx="8131127" cy="3478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7607">
                  <a:extLst>
                    <a:ext uri="{9D8B030D-6E8A-4147-A177-3AD203B41FA5}">
                      <a16:colId xmlns:a16="http://schemas.microsoft.com/office/drawing/2014/main" val="1986321191"/>
                    </a:ext>
                  </a:extLst>
                </a:gridCol>
              </a:tblGrid>
              <a:tr h="6977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Students Tested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Tested 2018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Difference between number of students tested in 2018 and 2019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1023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+8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+6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</a:t>
                      </a:r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268" marR="98268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065" y="5667257"/>
            <a:ext cx="7033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Math 8 outcomes are not representative of grade 8 performance as a whole.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</a:t>
            </a:r>
          </a:p>
          <a:p>
            <a:r>
              <a:rPr lang="en-US" sz="1100" dirty="0"/>
              <a:t>Notes: “Students Tested” represents individual valid test scores for Mathematics.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4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840" y="304800"/>
            <a:ext cx="8077200" cy="1002267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East Newark’s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1800" cap="none" dirty="0">
                <a:solidFill>
                  <a:prstClr val="white"/>
                </a:solidFill>
              </a:rPr>
              <a:t>Spring 2019 NJSLA Administrations</a:t>
            </a:r>
            <a:r>
              <a:rPr lang="en-US" sz="1800" b="1" cap="none" dirty="0">
                <a:solidFill>
                  <a:prstClr val="white"/>
                </a:solidFill>
              </a:rPr>
              <a:t/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English Language Arts to New Jersey</a:t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Percentages for 2019</a:t>
            </a:r>
            <a:endParaRPr lang="en-US" sz="18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260518"/>
              </p:ext>
            </p:extLst>
          </p:nvPr>
        </p:nvGraphicFramePr>
        <p:xfrm>
          <a:off x="211015" y="1783021"/>
          <a:ext cx="8721970" cy="399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4120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5, State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83659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18.5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14.0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11.1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14.4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14.8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55.6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42.8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7.4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8.6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12.6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39.1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18.3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12.5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22.2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45.6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12.3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7.3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4.2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12.6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23.9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41.7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40.9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8.3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15.2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2.9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11.8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20.6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17.8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32.4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33.1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32.4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29.7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84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9.2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24.0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10.3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17.7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48.0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38.0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12.0</a:t>
                      </a:r>
                      <a:endParaRPr lang="en-US" sz="11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24.9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415" y="6003558"/>
            <a:ext cx="7296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*Grade 11 does not include students who took an AP/IB test</a:t>
            </a:r>
            <a:r>
              <a:rPr lang="en-US" sz="1100" dirty="0">
                <a:solidFill>
                  <a:srgbClr val="FF0000"/>
                </a:solidFill>
              </a:rPr>
              <a:t>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students, state results do not include Grade 11 results.</a:t>
            </a:r>
          </a:p>
          <a:p>
            <a:r>
              <a:rPr lang="en-US" sz="1100" dirty="0"/>
              <a:t>Notes: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6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7591" y="486461"/>
            <a:ext cx="6472661" cy="826513"/>
          </a:xfrm>
        </p:spPr>
        <p:txBody>
          <a:bodyPr/>
          <a:lstStyle/>
          <a:p>
            <a:r>
              <a:rPr lang="en-US" sz="2000" cap="none" dirty="0">
                <a:solidFill>
                  <a:prstClr val="white"/>
                </a:solidFill>
              </a:rPr>
              <a:t>Comparison of </a:t>
            </a:r>
            <a:r>
              <a:rPr lang="en-US" sz="2000" cap="none" dirty="0">
                <a:solidFill>
                  <a:srgbClr val="FFFF00"/>
                </a:solidFill>
              </a:rPr>
              <a:t>East Newark’s </a:t>
            </a:r>
            <a:r>
              <a:rPr lang="en-US" sz="2000" cap="none" dirty="0"/>
              <a:t/>
            </a:r>
            <a:br>
              <a:rPr lang="en-US" sz="2000" cap="none" dirty="0"/>
            </a:br>
            <a:r>
              <a:rPr lang="en-US" sz="1800" cap="none" dirty="0">
                <a:solidFill>
                  <a:prstClr val="white"/>
                </a:solidFill>
              </a:rPr>
              <a:t>Spring 2019 NJSLA Administrations</a:t>
            </a:r>
            <a:r>
              <a:rPr lang="en-US" sz="1800" b="1" cap="none" dirty="0">
                <a:solidFill>
                  <a:prstClr val="white"/>
                </a:solidFill>
              </a:rPr>
              <a:t/>
            </a:r>
            <a:br>
              <a:rPr lang="en-US" sz="1800" b="1" cap="none" dirty="0">
                <a:solidFill>
                  <a:prstClr val="white"/>
                </a:solidFill>
              </a:rPr>
            </a:br>
            <a:r>
              <a:rPr lang="en-US" sz="1800" b="1" cap="none" dirty="0">
                <a:solidFill>
                  <a:prstClr val="white"/>
                </a:solidFill>
              </a:rPr>
              <a:t>Mathematics to New Jersey - Percentages for 2019</a:t>
            </a:r>
            <a:endParaRPr lang="en-US" sz="1800" b="1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52730"/>
              </p:ext>
            </p:extLst>
          </p:nvPr>
        </p:nvGraphicFramePr>
        <p:xfrm>
          <a:off x="262467" y="1798825"/>
          <a:ext cx="8698653" cy="376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549490092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212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Grade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5,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14.3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8.0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14.3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35.7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23.0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32.1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41.2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3.6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9.1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8.6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18.2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14.7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36.4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25.7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31.8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43.3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4.5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7.7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0.0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6.4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35.0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45.0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15.0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35.8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5.0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11.0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3.8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9.6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34.6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22.5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42.3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27.4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19.2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33.1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0.0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7.5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5.9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7.6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26.5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21.1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29.4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29.3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38.2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33.8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0.0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8.3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5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22.2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18.5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33.3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24.3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22.2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28.2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</a:rPr>
                        <a:t>3.7</a:t>
                      </a:r>
                      <a:endParaRPr lang="en-US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1.1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711" y="5984409"/>
            <a:ext cx="8306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Math assessment. Thus, Math 8 outcomes are not representative of grade 8 performance as a whole.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** NJSLA 2018-2019 assessments were optional for 11</a:t>
            </a:r>
            <a:r>
              <a:rPr lang="en-US" sz="1100" baseline="30000" dirty="0">
                <a:solidFill>
                  <a:srgbClr val="C00000"/>
                </a:solidFill>
              </a:rPr>
              <a:t>th</a:t>
            </a:r>
            <a:r>
              <a:rPr lang="en-US" sz="1100" dirty="0">
                <a:solidFill>
                  <a:srgbClr val="C00000"/>
                </a:solidFill>
              </a:rPr>
              <a:t> Grade students, state results do not include Grade 11 results.</a:t>
            </a:r>
          </a:p>
          <a:p>
            <a:r>
              <a:rPr lang="en-US" sz="1100" dirty="0"/>
              <a:t>Notes: Percentages may not total 100 due to rounding.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8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747769"/>
              </p:ext>
            </p:extLst>
          </p:nvPr>
        </p:nvGraphicFramePr>
        <p:xfrm>
          <a:off x="1396238" y="5331274"/>
          <a:ext cx="5937250" cy="940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929236026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4121674923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149776178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4114701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2019*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 increase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049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38.5%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484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80261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Overall (average) increase in the percentage of students who meet or exceed expectations on the math and ELA PARCC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21.5%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10081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Notable Achievements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96238" y="1410241"/>
            <a:ext cx="6752932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PARCC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2018 -2019 School Year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155 students took the PARCC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71% (110 students) met the incentive.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61% (94 students) met or exceeded expectations in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ELA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math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55 % (85 students) met or exceeded expectations in ELA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31 % (48 students) met or exceeded expectations in math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28% (44 students) met or exceeded expectations in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ELA </a:t>
            </a: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math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 – 2019 Goal 1: Academic achievement will be demonstrated by an overall 10% increase in the percentage of students who meet or exceed expectation on the math and English language arts PARCC.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Percent of students who met or exceeded expectations on the PARCC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5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Before </a:t>
            </a:r>
            <a:r>
              <a:rPr lang="en-US" dirty="0"/>
              <a:t>School Remediation (Title I)</a:t>
            </a:r>
          </a:p>
          <a:p>
            <a:pPr lvl="0"/>
            <a:r>
              <a:rPr lang="en-US" dirty="0"/>
              <a:t>After School Remediation (Title I) </a:t>
            </a:r>
          </a:p>
          <a:p>
            <a:pPr lvl="0"/>
            <a:r>
              <a:rPr lang="en-US" dirty="0"/>
              <a:t>Basic Skills</a:t>
            </a:r>
          </a:p>
          <a:p>
            <a:pPr lvl="1"/>
            <a:r>
              <a:rPr lang="en-US" dirty="0"/>
              <a:t>Middle School Math (grades 6 – 8)</a:t>
            </a:r>
          </a:p>
          <a:p>
            <a:pPr lvl="1"/>
            <a:r>
              <a:rPr lang="en-US" dirty="0"/>
              <a:t>Elementary School Math (grades 1 – 5)</a:t>
            </a:r>
          </a:p>
          <a:p>
            <a:pPr lvl="1"/>
            <a:r>
              <a:rPr lang="en-US" dirty="0"/>
              <a:t>Middle School ELA  (grades 6 – 8)</a:t>
            </a:r>
          </a:p>
          <a:p>
            <a:pPr lvl="0"/>
            <a:r>
              <a:rPr lang="en-US" dirty="0"/>
              <a:t>Reading remediation </a:t>
            </a:r>
          </a:p>
          <a:p>
            <a:pPr lvl="1"/>
            <a:r>
              <a:rPr lang="en-US" dirty="0"/>
              <a:t>K – 2</a:t>
            </a:r>
          </a:p>
          <a:p>
            <a:pPr lvl="1"/>
            <a:r>
              <a:rPr lang="en-US" dirty="0"/>
              <a:t>Grades 3 – 5</a:t>
            </a:r>
          </a:p>
          <a:p>
            <a:pPr lvl="0"/>
            <a:r>
              <a:rPr lang="en-US" dirty="0" err="1"/>
              <a:t>i</a:t>
            </a:r>
            <a:r>
              <a:rPr lang="en-US" dirty="0"/>
              <a:t>-Ready</a:t>
            </a:r>
          </a:p>
          <a:p>
            <a:pPr lvl="0"/>
            <a:r>
              <a:rPr lang="en-US" dirty="0"/>
              <a:t>Writing portfolios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Intervention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24227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1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6743</TotalTime>
  <Words>1088</Words>
  <Application>Microsoft Office PowerPoint</Application>
  <PresentationFormat>On-screen Show (4:3)</PresentationFormat>
  <Paragraphs>445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Grid</vt:lpstr>
      <vt:lpstr>NJSLA Results: Spring 2019 Administrations   East Newark Public School September 19, 2019</vt:lpstr>
      <vt:lpstr>Comparison of East Newark’s Spring 2017,  Spring 2018 &amp; Spring 2019 NJSLA Administrations English Language Arts - Percentages</vt:lpstr>
      <vt:lpstr>Comparison of East Newark’s Spring 2017,  Spring 2018 &amp; Spring 2019 NJSLA Administrations Mathematics - Percentages</vt:lpstr>
      <vt:lpstr>Comparison of East Newark’s  Number of Students Tested  Spring 2018 &amp; Spring 2019 NJSLA Administrations English Language Arts</vt:lpstr>
      <vt:lpstr>Comparison of East Newark’s  Number of Students Tested Spring 2018 &amp; Spring 2019 NJSLA Administrations Mathematics</vt:lpstr>
      <vt:lpstr>Comparison of East Newark’s  Spring 2019 NJSLA Administrations English Language Arts to New Jersey Percentages for 2019</vt:lpstr>
      <vt:lpstr>Comparison of East Newark’s  Spring 2019 NJSLA Administrations Mathematics to New Jersey - Percentages for 2019</vt:lpstr>
      <vt:lpstr>Notable Achievements</vt:lpstr>
      <vt:lpstr>Intervention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Erlichson</dc:creator>
  <cp:lastModifiedBy>Administrator</cp:lastModifiedBy>
  <cp:revision>392</cp:revision>
  <cp:lastPrinted>2018-08-16T13:43:02Z</cp:lastPrinted>
  <dcterms:created xsi:type="dcterms:W3CDTF">2015-10-11T00:51:08Z</dcterms:created>
  <dcterms:modified xsi:type="dcterms:W3CDTF">2019-10-02T11:58:40Z</dcterms:modified>
</cp:coreProperties>
</file>